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4.xml" ContentType="application/vnd.openxmlformats-officedocument.theme+xml"/>
  <Override PartName="/ppt/slideLayouts/slideLayout5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671" r:id="rId3"/>
    <p:sldMasterId id="2147483796" r:id="rId4"/>
    <p:sldMasterId id="2147483662" r:id="rId5"/>
    <p:sldMasterId id="2147483741" r:id="rId6"/>
    <p:sldMasterId id="2147483744" r:id="rId7"/>
    <p:sldMasterId id="2147483773" r:id="rId8"/>
    <p:sldMasterId id="2147483738" r:id="rId9"/>
    <p:sldMasterId id="2147483747" r:id="rId10"/>
    <p:sldMasterId id="2147483750" r:id="rId11"/>
    <p:sldMasterId id="2147483664" r:id="rId12"/>
    <p:sldMasterId id="2147483753" r:id="rId13"/>
    <p:sldMasterId id="2147483756" r:id="rId14"/>
    <p:sldMasterId id="2147483706" r:id="rId15"/>
  </p:sldMasterIdLst>
  <p:notesMasterIdLst>
    <p:notesMasterId r:id="rId21"/>
  </p:notesMasterIdLst>
  <p:sldIdLst>
    <p:sldId id="319" r:id="rId16"/>
    <p:sldId id="320" r:id="rId17"/>
    <p:sldId id="321" r:id="rId18"/>
    <p:sldId id="322" r:id="rId19"/>
    <p:sldId id="3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B9"/>
    <a:srgbClr val="59585C"/>
    <a:srgbClr val="77777A"/>
    <a:srgbClr val="006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9F965-A822-B643-941F-97CDEA164588}" v="3" dt="2023-05-15T18:42:36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61" autoAdjust="0"/>
    <p:restoredTop sz="96327"/>
  </p:normalViewPr>
  <p:slideViewPr>
    <p:cSldViewPr snapToGrid="0">
      <p:cViewPr varScale="1">
        <p:scale>
          <a:sx n="110" d="100"/>
          <a:sy n="110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hl, Katie, L" userId="58a292a8-7034-43a1-99a5-b6bb31e0ce9e" providerId="ADAL" clId="{93C9F965-A822-B643-941F-97CDEA164588}"/>
    <pc:docChg chg="modSld modMainMaster">
      <pc:chgData name="Bohl, Katie, L" userId="58a292a8-7034-43a1-99a5-b6bb31e0ce9e" providerId="ADAL" clId="{93C9F965-A822-B643-941F-97CDEA164588}" dt="2023-05-15T18:42:52.736" v="14" actId="20577"/>
      <pc:docMkLst>
        <pc:docMk/>
      </pc:docMkLst>
      <pc:sldChg chg="addSp modSp mod">
        <pc:chgData name="Bohl, Katie, L" userId="58a292a8-7034-43a1-99a5-b6bb31e0ce9e" providerId="ADAL" clId="{93C9F965-A822-B643-941F-97CDEA164588}" dt="2023-05-15T18:40:59.050" v="12" actId="1076"/>
        <pc:sldMkLst>
          <pc:docMk/>
          <pc:sldMk cId="1107354766" sldId="256"/>
        </pc:sldMkLst>
        <pc:spChg chg="mod">
          <ac:chgData name="Bohl, Katie, L" userId="58a292a8-7034-43a1-99a5-b6bb31e0ce9e" providerId="ADAL" clId="{93C9F965-A822-B643-941F-97CDEA164588}" dt="2023-05-15T18:40:52.956" v="11" actId="12788"/>
          <ac:spMkLst>
            <pc:docMk/>
            <pc:sldMk cId="1107354766" sldId="256"/>
            <ac:spMk id="2" creationId="{00000000-0000-0000-0000-000000000000}"/>
          </ac:spMkLst>
        </pc:spChg>
        <pc:spChg chg="mod">
          <ac:chgData name="Bohl, Katie, L" userId="58a292a8-7034-43a1-99a5-b6bb31e0ce9e" providerId="ADAL" clId="{93C9F965-A822-B643-941F-97CDEA164588}" dt="2023-05-15T18:40:52.956" v="11" actId="12788"/>
          <ac:spMkLst>
            <pc:docMk/>
            <pc:sldMk cId="1107354766" sldId="256"/>
            <ac:spMk id="3" creationId="{00000000-0000-0000-0000-000000000000}"/>
          </ac:spMkLst>
        </pc:spChg>
        <pc:spChg chg="add mod">
          <ac:chgData name="Bohl, Katie, L" userId="58a292a8-7034-43a1-99a5-b6bb31e0ce9e" providerId="ADAL" clId="{93C9F965-A822-B643-941F-97CDEA164588}" dt="2023-05-15T18:40:59.050" v="12" actId="1076"/>
          <ac:spMkLst>
            <pc:docMk/>
            <pc:sldMk cId="1107354766" sldId="256"/>
            <ac:spMk id="6" creationId="{46168D7F-93B9-A9A3-929F-642BD51B0DCB}"/>
          </ac:spMkLst>
        </pc:spChg>
      </pc:sldChg>
      <pc:sldChg chg="modSp mod">
        <pc:chgData name="Bohl, Katie, L" userId="58a292a8-7034-43a1-99a5-b6bb31e0ce9e" providerId="ADAL" clId="{93C9F965-A822-B643-941F-97CDEA164588}" dt="2023-05-15T18:42:52.736" v="14" actId="20577"/>
        <pc:sldMkLst>
          <pc:docMk/>
          <pc:sldMk cId="3651364974" sldId="299"/>
        </pc:sldMkLst>
        <pc:spChg chg="mod">
          <ac:chgData name="Bohl, Katie, L" userId="58a292a8-7034-43a1-99a5-b6bb31e0ce9e" providerId="ADAL" clId="{93C9F965-A822-B643-941F-97CDEA164588}" dt="2023-05-15T18:42:52.736" v="14" actId="20577"/>
          <ac:spMkLst>
            <pc:docMk/>
            <pc:sldMk cId="3651364974" sldId="299"/>
            <ac:spMk id="6" creationId="{5BE58BD5-2011-E194-228E-E8E4493F732F}"/>
          </ac:spMkLst>
        </pc:spChg>
      </pc:sldChg>
      <pc:sldMasterChg chg="modSp">
        <pc:chgData name="Bohl, Katie, L" userId="58a292a8-7034-43a1-99a5-b6bb31e0ce9e" providerId="ADAL" clId="{93C9F965-A822-B643-941F-97CDEA164588}" dt="2023-05-15T18:42:36.380" v="13" actId="14826"/>
        <pc:sldMasterMkLst>
          <pc:docMk/>
          <pc:sldMasterMk cId="4070209190" sldId="2147483671"/>
        </pc:sldMasterMkLst>
        <pc:picChg chg="mod">
          <ac:chgData name="Bohl, Katie, L" userId="58a292a8-7034-43a1-99a5-b6bb31e0ce9e" providerId="ADAL" clId="{93C9F965-A822-B643-941F-97CDEA164588}" dt="2023-05-15T18:42:36.380" v="13" actId="14826"/>
          <ac:picMkLst>
            <pc:docMk/>
            <pc:sldMasterMk cId="4070209190" sldId="2147483671"/>
            <ac:picMk id="10" creationId="{013FC2AA-66DB-65C7-CBA9-8AD4FFBA793C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8E318-BCD2-4CDD-8849-4E2BAC8390B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1AC98-E081-40BA-B605-F7D71F232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="1" i="0" baseline="0">
                <a:solidFill>
                  <a:schemeClr val="tx1"/>
                </a:solidFill>
                <a:latin typeface="VAG Rounded Next" panose="020F0502020203020204" pitchFamily="34" charset="0"/>
              </a:defRPr>
            </a:lvl1pPr>
          </a:lstStyle>
          <a:p>
            <a:r>
              <a:rPr lang="en-US" dirty="0"/>
              <a:t>Brand Template CM Blue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E245E-9DD9-FE0C-D042-A157DBED8473}"/>
              </a:ext>
            </a:extLst>
          </p:cNvPr>
          <p:cNvGrpSpPr/>
          <p:nvPr userDrawn="1"/>
        </p:nvGrpSpPr>
        <p:grpSpPr>
          <a:xfrm>
            <a:off x="4549107" y="6143794"/>
            <a:ext cx="3908415" cy="600403"/>
            <a:chOff x="4549107" y="5226890"/>
            <a:chExt cx="3908415" cy="6004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9F52F1-61B0-2E7D-3D3A-933CB6D0F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997" y="5249972"/>
              <a:ext cx="662423" cy="5542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21DDF9-6000-85B9-FF72-05550DAB10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9107" y="5226890"/>
              <a:ext cx="488133" cy="6004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2EC388-F471-80C5-3277-8B34ABF3C7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172574" y="5287379"/>
              <a:ext cx="770749" cy="479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BF699-FA77-79AC-A0DA-B4EE5B848D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7212012" y="5363822"/>
              <a:ext cx="1245510" cy="326539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BC76C-4DB0-7A69-DBA4-76799A98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2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rgbClr val="005CB9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1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2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1DC7D-0A20-4A21-209E-7F80141C44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Brand Template Grey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E62F98D-A78F-3E30-6D0E-60F00C275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9585C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E3F1B0-4425-C58D-1F9C-6898A9759BAF}"/>
              </a:ext>
            </a:extLst>
          </p:cNvPr>
          <p:cNvGrpSpPr/>
          <p:nvPr userDrawn="1"/>
        </p:nvGrpSpPr>
        <p:grpSpPr>
          <a:xfrm>
            <a:off x="5206631" y="6120449"/>
            <a:ext cx="4069009" cy="690399"/>
            <a:chOff x="286054" y="6120449"/>
            <a:chExt cx="4069009" cy="6903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A9D1C2-9FEC-B7EE-6944-6431BF9D5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4966" y="6120449"/>
              <a:ext cx="986617" cy="6903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2BA29E-B52D-6C8E-A257-BD3144741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69" y="6146062"/>
              <a:ext cx="738021" cy="617490"/>
            </a:xfrm>
            <a:prstGeom prst="rect">
              <a:avLst/>
            </a:prstGeom>
          </p:spPr>
        </p:pic>
        <p:pic>
          <p:nvPicPr>
            <p:cNvPr id="15" name="Picture 14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9BD65E7D-7884-FE4A-AB95-1E1B238086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2372" y="6317991"/>
              <a:ext cx="1392691" cy="3651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76A0AD-3FD7-4458-62FA-105FCF5FE0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6054" y="6146062"/>
              <a:ext cx="502024" cy="617489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D729E7-9B4E-BCAD-3869-CD23E487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15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  <a:lvl2pPr>
              <a:defRPr>
                <a:solidFill>
                  <a:srgbClr val="59585C"/>
                </a:solidFill>
              </a:defRPr>
            </a:lvl2pPr>
            <a:lvl3pPr>
              <a:defRPr>
                <a:solidFill>
                  <a:srgbClr val="59585C"/>
                </a:solidFill>
              </a:defRPr>
            </a:lvl3pPr>
            <a:lvl4pPr>
              <a:defRPr>
                <a:solidFill>
                  <a:srgbClr val="59585C"/>
                </a:solidFill>
              </a:defRPr>
            </a:lvl4pPr>
            <a:lvl5pPr>
              <a:defRPr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7BF850-FBFD-2760-E851-F1F553630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4A89E4-BEC9-ADB4-4EA2-42EEF0D1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24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  <a:lvl2pPr>
              <a:defRPr>
                <a:solidFill>
                  <a:srgbClr val="59585C"/>
                </a:solidFill>
              </a:defRPr>
            </a:lvl2pPr>
            <a:lvl3pPr>
              <a:defRPr>
                <a:solidFill>
                  <a:srgbClr val="59585C"/>
                </a:solidFill>
              </a:defRPr>
            </a:lvl3pPr>
            <a:lvl4pPr>
              <a:defRPr>
                <a:solidFill>
                  <a:srgbClr val="59585C"/>
                </a:solidFill>
              </a:defRPr>
            </a:lvl4pPr>
            <a:lvl5pPr>
              <a:defRPr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  <a:lvl2pPr>
              <a:defRPr>
                <a:solidFill>
                  <a:srgbClr val="59585C"/>
                </a:solidFill>
              </a:defRPr>
            </a:lvl2pPr>
            <a:lvl3pPr>
              <a:defRPr>
                <a:solidFill>
                  <a:srgbClr val="59585C"/>
                </a:solidFill>
              </a:defRPr>
            </a:lvl3pPr>
            <a:lvl4pPr>
              <a:defRPr>
                <a:solidFill>
                  <a:srgbClr val="59585C"/>
                </a:solidFill>
              </a:defRPr>
            </a:lvl4pPr>
            <a:lvl5pPr>
              <a:defRPr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D64E5B8-259D-20EC-783F-91B05925A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D1168E-52E5-581E-78A5-B210AC4B2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4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solidFill>
                  <a:srgbClr val="59585C"/>
                </a:solidFill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9585C"/>
                </a:solidFill>
              </a:defRPr>
            </a:lvl1pPr>
            <a:lvl2pPr>
              <a:defRPr sz="2000">
                <a:solidFill>
                  <a:srgbClr val="59585C"/>
                </a:solidFill>
              </a:defRPr>
            </a:lvl2pPr>
            <a:lvl3pPr>
              <a:defRPr sz="1800">
                <a:solidFill>
                  <a:srgbClr val="59585C"/>
                </a:solidFill>
              </a:defRPr>
            </a:lvl3pPr>
            <a:lvl4pPr>
              <a:defRPr sz="1600">
                <a:solidFill>
                  <a:srgbClr val="59585C"/>
                </a:solidFill>
              </a:defRPr>
            </a:lvl4pPr>
            <a:lvl5pPr>
              <a:defRPr sz="1400"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rgbClr val="59585C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9585C"/>
                </a:solidFill>
              </a:defRPr>
            </a:lvl1pPr>
            <a:lvl2pPr>
              <a:defRPr sz="2000">
                <a:solidFill>
                  <a:srgbClr val="59585C"/>
                </a:solidFill>
              </a:defRPr>
            </a:lvl2pPr>
            <a:lvl3pPr>
              <a:defRPr sz="1800">
                <a:solidFill>
                  <a:srgbClr val="59585C"/>
                </a:solidFill>
              </a:defRPr>
            </a:lvl3pPr>
            <a:lvl4pPr>
              <a:defRPr sz="1600">
                <a:solidFill>
                  <a:srgbClr val="59585C"/>
                </a:solidFill>
              </a:defRPr>
            </a:lvl4pPr>
            <a:lvl5pPr>
              <a:defRPr sz="1400"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8ED680-4467-F808-C26A-6D80979E1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5CC53E-77D7-B7D0-C430-A92E399C5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88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pc="300"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75F4EC-BB4B-AA4B-A201-16B839C76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168870-0BEA-7EF9-8FDF-E35B2158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2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5958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59585C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9585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536565-F17C-9473-780A-06EBF91A4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65CB9D-2994-0468-C69D-FBD28368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14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1DC7D-0A20-4A21-209E-7F80141C44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Template Blue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E62F98D-A78F-3E30-6D0E-60F00C275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E3F1B0-4425-C58D-1F9C-6898A9759BAF}"/>
              </a:ext>
            </a:extLst>
          </p:cNvPr>
          <p:cNvGrpSpPr/>
          <p:nvPr userDrawn="1"/>
        </p:nvGrpSpPr>
        <p:grpSpPr>
          <a:xfrm>
            <a:off x="5206631" y="6226629"/>
            <a:ext cx="3443215" cy="584219"/>
            <a:chOff x="286054" y="6120449"/>
            <a:chExt cx="4069009" cy="6903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A9D1C2-9FEC-B7EE-6944-6431BF9D5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4966" y="6120449"/>
              <a:ext cx="986617" cy="6903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2BA29E-B52D-6C8E-A257-BD3144741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69" y="6146062"/>
              <a:ext cx="738021" cy="617490"/>
            </a:xfrm>
            <a:prstGeom prst="rect">
              <a:avLst/>
            </a:prstGeom>
          </p:spPr>
        </p:pic>
        <p:pic>
          <p:nvPicPr>
            <p:cNvPr id="15" name="Picture 14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9BD65E7D-7884-FE4A-AB95-1E1B238086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2372" y="6317991"/>
              <a:ext cx="1392691" cy="3651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76A0AD-3FD7-4458-62FA-105FCF5FE0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6054" y="6146062"/>
              <a:ext cx="502024" cy="617489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63B5F7-CAA0-AD23-9ECF-6B51CC1DC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B873990-6EB5-D9FE-3104-1BA6F830A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2B870F-2A6F-1186-5C0E-F4D5101F1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3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7921-1967-674F-223F-AC9535C83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E77E-1787-9C83-004C-B32CC0AD7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24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410E-C177-37B2-9DD4-D8B701B2F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EF2A-EAFC-83D4-DA7B-9F68902A3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solidFill>
                  <a:schemeClr val="tx1"/>
                </a:solidFill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chemeClr val="tx1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3005E55-89D1-6F2F-A31D-8DC07E57CD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2AA5ED8-2D3E-AA49-39F4-666F07AEA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57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61B8859-4509-31F1-FE6F-890ED7D4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5406B6-EADE-53CA-B5C5-38177E1BA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9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5CCE9-8E93-ED0D-2055-6DCCEAFFC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F515-9A6C-3CB0-CA22-EF3468AC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90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C32E374-8911-8942-6A23-8EB136A5C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83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28085-4C85-6341-8749-13A0B41F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945C1-70B7-CB4E-85A4-E119C273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D763B3-3E3E-C641-A660-ABCAC22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22DC0AD-BE48-ECA0-33FE-E359CE2AE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16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92522F-B76B-050E-2E2B-DD3C2B07E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385ED4-A664-F81E-7263-6A033B31E9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</p:spTree>
    <p:extLst>
      <p:ext uri="{BB962C8B-B14F-4D97-AF65-F5344CB8AC3E}">
        <p14:creationId xmlns:p14="http://schemas.microsoft.com/office/powerpoint/2010/main" val="818532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1F5D66-4F57-B175-3315-CFB58F991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88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F1373-9791-0A47-8279-8111A7EC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C4746-AEE1-B54B-B5E2-0EA8AC8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294F1E-8DE9-6444-AA63-97D1A2EC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2A1041-2B57-1EFC-8D0E-9A15514A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2CD26-EE40-AED5-5E9D-0BD1AC61C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A9DAE9-352F-597B-7425-BEE181431192}"/>
              </a:ext>
            </a:extLst>
          </p:cNvPr>
          <p:cNvSpPr txBox="1">
            <a:spLocks/>
          </p:cNvSpPr>
          <p:nvPr userDrawn="1"/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94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52A53D-3FA4-4159-22EC-E6A003C5D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1E090-2A12-F5F6-7081-B96F0E8A5A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</p:spTree>
    <p:extLst>
      <p:ext uri="{BB962C8B-B14F-4D97-AF65-F5344CB8AC3E}">
        <p14:creationId xmlns:p14="http://schemas.microsoft.com/office/powerpoint/2010/main" val="3925959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7B0CDD-2AD5-89F8-64C4-0E75BBC4B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99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E0852-0787-A84F-B7E5-676CA0CA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56BD7-36F5-BA4E-BAE3-3F8F6E5D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D4E2AE-6635-4442-B665-5A2C5CFFA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1F5E3E-5404-972E-C19F-2B7EC8628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92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76731" y="62841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DCCFEFC-424D-AFEC-8D5E-CF8AE2695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612128-4EBC-3FA9-C862-810B2F713B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</p:spTree>
    <p:extLst>
      <p:ext uri="{BB962C8B-B14F-4D97-AF65-F5344CB8AC3E}">
        <p14:creationId xmlns:p14="http://schemas.microsoft.com/office/powerpoint/2010/main" val="12878744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4297-B46D-844A-AF8B-DDFD08E6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EF01D-4238-C44B-A6D6-E76FFBC9C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945C1-70B7-CB4E-85A4-E119C273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D763B3-3E3E-C641-A660-ABCAC22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871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535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32" y="1122363"/>
            <a:ext cx="6316579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232" y="3602038"/>
            <a:ext cx="63165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03066D-9100-F249-8EFB-937BE9FB9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A58C31-A85F-D34E-BE6D-E9832B52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77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719-F423-7441-A7FE-B23BE622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3FF-72DB-664E-9C79-7523BDB6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BCD9-12D0-DA44-AC35-5A62110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C49341-2A1C-474D-B130-A362D8FC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5pPr>
          </a:lstStyle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7160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0495" y="1122363"/>
            <a:ext cx="532998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055FB8-9710-414A-9F4B-A0F377F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D20B61-A5BD-9D42-A633-C9560CD6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1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6DDD88F-DC5B-DC42-86F9-3FD2623D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D7662C-1F7A-A44A-B3FE-E110851E1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solidFill>
                  <a:schemeClr val="tx1"/>
                </a:solidFill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D423849-6D95-0445-81B8-FD11A3F4F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7ED143-8809-C140-B364-74F450A4B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chemeClr val="tx1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52461F4-01A7-7948-B507-8DA43A573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3ABB5C8-31BD-D098-0764-9F35CBAAF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FC8A4F-F905-6265-461B-85A4E0FC4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923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32" y="1122363"/>
            <a:ext cx="6316579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232" y="3602038"/>
            <a:ext cx="63165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03066D-9100-F249-8EFB-937BE9FB9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A58C31-A85F-D34E-BE6D-E9832B52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33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719-F423-7441-A7FE-B23BE622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3FF-72DB-664E-9C79-7523BDB6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BCD9-12D0-DA44-AC35-5A62110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C49341-2A1C-474D-B130-A362D8FC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5pPr>
          </a:lstStyle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2220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0495" y="1122363"/>
            <a:ext cx="532998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055FB8-9710-414A-9F4B-A0F377F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D20B61-A5BD-9D42-A633-C9560CD6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33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32" y="1122363"/>
            <a:ext cx="6316579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232" y="3602038"/>
            <a:ext cx="63165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03066D-9100-F249-8EFB-937BE9FB9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A58C31-A85F-D34E-BE6D-E9832B52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71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719-F423-7441-A7FE-B23BE622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3FF-72DB-664E-9C79-7523BDB6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BCD9-12D0-DA44-AC35-5A62110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C49341-2A1C-474D-B130-A362D8FC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5pPr>
          </a:lstStyle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0495" y="1122363"/>
            <a:ext cx="532998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055FB8-9710-414A-9F4B-A0F377F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D20B61-A5BD-9D42-A633-C9560CD6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3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106" y="1122363"/>
            <a:ext cx="6075948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06" y="3602038"/>
            <a:ext cx="607594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1680" y="628804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2C30-6E1F-4B42-B19E-794301A8BCE4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0687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E9A4-D100-AB4F-8B2D-D2C38EB3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1DC-1047-674F-8D86-DBA4B8FE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5E2136-D3AA-7148-91FB-E6E2B0C2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FB37-8299-424F-BE27-07916B79BE7E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73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012" y="1122363"/>
            <a:ext cx="593156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396" y="617941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F18EF0-2A34-944B-B08C-E3C482A68890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60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106" y="1122363"/>
            <a:ext cx="6075948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06" y="3602038"/>
            <a:ext cx="607594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1680" y="628804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F0CEB7-97D2-40D6-25E1-ADE195B9B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7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0F6A822-F188-0169-473D-2E2007EFB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A9314-4E0D-8435-4BAD-DC42581F6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79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4229-2E69-7048-9200-4CBCB6B9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26164-7954-DD4A-AF99-E50C5951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789D5-F4CA-DC46-8A16-6A509CD7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10DB3-0BAC-815C-9FB6-701E9AD9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45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012" y="1122363"/>
            <a:ext cx="593156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396" y="617941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6879A0-49CF-F68F-A33C-46E3361D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027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106" y="1122363"/>
            <a:ext cx="6075948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06" y="3602038"/>
            <a:ext cx="607594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1680" y="628804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7B1C2A-6D21-697F-DBB3-F3A695E9F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49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46B4-F66D-5348-B420-453C3BE4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A0A9D-D8DE-7B42-9D39-811ADAAE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1F70960-6F46-7A45-B9DA-117453118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925258-EA9E-A524-3E92-27F1C8B82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059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012" y="1122363"/>
            <a:ext cx="593156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396" y="617941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EBB981-F6AF-5FB7-CC7C-054CED2BD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55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40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34AE-A78E-B3ED-D7AE-0959135D9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3F09F3-1935-CEF3-FC47-A0076C23F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4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Brand Template CM Blue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rgbClr val="005CB9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08B715-E207-394B-9252-14D231D9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941" y="5771958"/>
            <a:ext cx="493059" cy="3718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A2FE78-6D47-5D65-E72A-BCC1400D5BAC}"/>
              </a:ext>
            </a:extLst>
          </p:cNvPr>
          <p:cNvGrpSpPr/>
          <p:nvPr userDrawn="1"/>
        </p:nvGrpSpPr>
        <p:grpSpPr>
          <a:xfrm>
            <a:off x="4131202" y="6139691"/>
            <a:ext cx="3617236" cy="657246"/>
            <a:chOff x="321032" y="5841570"/>
            <a:chExt cx="4476814" cy="813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903C21-F295-032C-D275-94D3E7975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83813" y="5923118"/>
              <a:ext cx="980004" cy="6857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8287CE-B242-01AF-8219-D804ABDFE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183" y="5942159"/>
              <a:ext cx="819633" cy="685773"/>
            </a:xfrm>
            <a:prstGeom prst="rect">
              <a:avLst/>
            </a:prstGeom>
          </p:spPr>
        </p:pic>
        <p:pic>
          <p:nvPicPr>
            <p:cNvPr id="11" name="Picture 10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C0454159-F231-4E27-F3DF-542230FD37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1149" y="6085291"/>
              <a:ext cx="1546697" cy="4055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3E578A-3F94-3511-A135-702CBF7D2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1032" y="5841570"/>
              <a:ext cx="661326" cy="81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97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8.emf"/><Relationship Id="rId5" Type="http://schemas.openxmlformats.org/officeDocument/2006/relationships/image" Target="../media/image37.jp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0.emf"/><Relationship Id="rId5" Type="http://schemas.openxmlformats.org/officeDocument/2006/relationships/image" Target="../media/image39.jpe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2.emf"/><Relationship Id="rId5" Type="http://schemas.openxmlformats.org/officeDocument/2006/relationships/image" Target="../media/image41.jpe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.emf"/><Relationship Id="rId5" Type="http://schemas.openxmlformats.org/officeDocument/2006/relationships/image" Target="../media/image4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5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emf"/><Relationship Id="rId5" Type="http://schemas.openxmlformats.org/officeDocument/2006/relationships/image" Target="../media/image2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emf"/><Relationship Id="rId5" Type="http://schemas.openxmlformats.org/officeDocument/2006/relationships/image" Target="../media/image25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5" Type="http://schemas.openxmlformats.org/officeDocument/2006/relationships/image" Target="../media/image27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emf"/><Relationship Id="rId5" Type="http://schemas.openxmlformats.org/officeDocument/2006/relationships/image" Target="../media/image3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C3B33-5FA4-62AC-67D6-326B846C4E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7B32D025-B55D-41DB-5FB2-ABA86CAFB6D2}"/>
              </a:ext>
            </a:extLst>
          </p:cNvPr>
          <p:cNvSpPr>
            <a:spLocks/>
          </p:cNvSpPr>
          <p:nvPr userDrawn="1"/>
        </p:nvSpPr>
        <p:spPr>
          <a:xfrm>
            <a:off x="0" y="258417"/>
            <a:ext cx="11904721" cy="6599583"/>
          </a:xfrm>
          <a:prstGeom prst="round1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634D390-674A-DAB0-F2C2-5A954184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6" y="365125"/>
            <a:ext cx="105430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AD9AC6D-EF34-3154-724E-3C09D086B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176" y="1825625"/>
            <a:ext cx="105430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C58B179-5A64-214A-8A9C-F9F12D577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70D5148-23E1-3777-02BD-C3D65802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851E-7F4A-9CB5-5F3C-6ABC797C007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10361943" y="5532436"/>
            <a:ext cx="1542778" cy="1325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4E9F3-B26A-DC3C-9EF9-4456C84A42F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4758" y="6288042"/>
            <a:ext cx="3675162" cy="4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tx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8AAE9-C311-FDA4-7E1F-D8F8E3D16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>
          <a:xfrm>
            <a:off x="4770713" y="0"/>
            <a:ext cx="742128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EC5D79-A1F5-10F9-E49C-34CF7103E8B7}"/>
              </a:ext>
            </a:extLst>
          </p:cNvPr>
          <p:cNvSpPr/>
          <p:nvPr userDrawn="1"/>
        </p:nvSpPr>
        <p:spPr>
          <a:xfrm>
            <a:off x="0" y="0"/>
            <a:ext cx="7267074" cy="68580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D6F411A-B6E3-B6E2-1AD4-898DEC71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88C2DB1-92A9-0D8C-3270-4D086D07C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15" y="1825625"/>
            <a:ext cx="65451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4DE6798-7727-C4C7-30F1-8A88EB752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444849C-1AAC-4417-76A6-75D0A5950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6AA2B0-195E-DA70-1AF8-C646FD4569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0" y="5659820"/>
            <a:ext cx="1198179" cy="11981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E0E890-6C32-126C-9665-A6FDA9E48CF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70230" y="6031975"/>
            <a:ext cx="2512509" cy="84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81E0B-A240-1D90-7BBE-8DB6AF02207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028" y="6143746"/>
            <a:ext cx="2136912" cy="6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71" r:id="rId2"/>
    <p:sldLayoutId id="214748374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bg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049BBB-2B9F-6093-08EA-939BE0781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868471-0785-8153-3F08-B9E14D559A65}"/>
              </a:ext>
            </a:extLst>
          </p:cNvPr>
          <p:cNvSpPr/>
          <p:nvPr userDrawn="1"/>
        </p:nvSpPr>
        <p:spPr>
          <a:xfrm>
            <a:off x="0" y="0"/>
            <a:ext cx="7267074" cy="68580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C0CDEA8-5D53-D4F2-AF3E-058C1FE0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A2CFB27-95CD-9C08-E435-ED9AF549E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15" y="1825625"/>
            <a:ext cx="65451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282194-E8B9-B549-A696-01A2D376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E4C9CD2-4A17-08AB-BD4E-E3BB14D96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CF86C6-8031-7888-22A1-5922DCC275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 flipH="1">
            <a:off x="0" y="5930536"/>
            <a:ext cx="927463" cy="9274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27091C-9053-AB2B-8A92-904B7FC885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70230" y="6031975"/>
            <a:ext cx="2512509" cy="84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00BA4-8CEF-105F-0F31-17FE914BC76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028" y="6143746"/>
            <a:ext cx="2136912" cy="6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0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70" r:id="rId2"/>
    <p:sldLayoutId id="21474837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bg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a child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4F7942FA-BA95-126C-F80F-C5594E0C5A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6" y="0"/>
            <a:ext cx="5354052" cy="687787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A20B4F-0921-9C92-05A1-24C8CCC4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3F75FD-CDBA-30C9-9BBB-711237307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1DC19C-7D3D-4FF1-DC70-2A432D54D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0580" y="6397659"/>
            <a:ext cx="39073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E29966-DDE9-04ED-71F9-8E5BB3B8B5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0000"/>
          </a:blip>
          <a:srcRect l="33059" t="-18410" b="1"/>
          <a:stretch/>
        </p:blipFill>
        <p:spPr>
          <a:xfrm>
            <a:off x="-1" y="6083209"/>
            <a:ext cx="1961767" cy="7720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50E9E74-9803-2902-1B16-D3B4FD42C05F}"/>
              </a:ext>
            </a:extLst>
          </p:cNvPr>
          <p:cNvGrpSpPr/>
          <p:nvPr userDrawn="1"/>
        </p:nvGrpSpPr>
        <p:grpSpPr>
          <a:xfrm>
            <a:off x="8333873" y="6083209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674FE3-1AC6-46A3-521A-0833FBD60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31491BB-B7D5-20F8-5104-1F6242E8C5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4EBF85-15BA-48F6-9276-73E252850D4E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25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A76A6C-2DD1-7DE3-690D-94CDC0296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8" y="0"/>
            <a:ext cx="5354052" cy="687451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A18B0A6-32E9-B3E0-8DC0-227D5447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EA3F7C-CAFF-BF18-2E31-4A48B9BFE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60281A-D1C9-8CC7-84B6-16173AF20C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 flipV="1">
            <a:off x="10853994" y="5557934"/>
            <a:ext cx="1325563" cy="1325563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3E0CEC-BD60-ED06-302F-956085F1E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BDD4F2-3F11-CD16-7BB6-BA33D4502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08FDD-EF9F-C91E-8289-EF5732413A46}"/>
              </a:ext>
            </a:extLst>
          </p:cNvPr>
          <p:cNvGrpSpPr/>
          <p:nvPr userDrawn="1"/>
        </p:nvGrpSpPr>
        <p:grpSpPr>
          <a:xfrm>
            <a:off x="8333873" y="6083209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299828-40DB-8D7D-C9FF-A446EC948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AAF0497-4535-3D18-C43C-5EF3F90D92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79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69" r:id="rId2"/>
    <p:sldLayoutId id="21474837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F175C-B258-B7E6-B9DC-8476EB278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443" y="-1"/>
            <a:ext cx="5354052" cy="687451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7273A69-9E3B-E37A-6D29-959262D9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38007E-B399-BD2D-9424-221A8C2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729393-3C2B-6D31-8485-3F3B9236B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0928" y="633788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98137F-55DC-576D-6B7B-C786536BF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45235D-6711-9C1D-FC86-8051ECD0D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0000"/>
          </a:blip>
          <a:srcRect l="40092" t="-15134" b="-1"/>
          <a:stretch/>
        </p:blipFill>
        <p:spPr>
          <a:xfrm>
            <a:off x="0" y="6083210"/>
            <a:ext cx="2011214" cy="77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64B17F-0845-6B38-9027-82B19D6892EF}"/>
              </a:ext>
            </a:extLst>
          </p:cNvPr>
          <p:cNvGrpSpPr/>
          <p:nvPr userDrawn="1"/>
        </p:nvGrpSpPr>
        <p:grpSpPr>
          <a:xfrm>
            <a:off x="8333873" y="6083209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882BBC-E571-EF69-AE37-E3CF7CF0E6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5C78896-9BDE-D5A1-5AF6-54915D9B3F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6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376E5-38CF-DD03-3598-F77AA9CEFD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048" y="2856865"/>
            <a:ext cx="3955904" cy="1144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25F49-F556-DC0A-0915-3F8E699B2D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118048" y="4531504"/>
            <a:ext cx="3974965" cy="7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6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alpha val="2572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53C368B-6E11-5C08-E5B6-53E6A6FD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B9654F0-4018-CEF2-6F31-D4A28B30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B3D9E3-8637-EFAC-EAD7-6E8C89E58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668" y="62790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924BEA2-719A-BEE8-E895-3B27D97F6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3538EB-DEB4-66C3-E9BF-903FFFE98B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6185057"/>
            <a:ext cx="3357154" cy="6729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D77A38-917D-56CC-C100-8AA5397197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983" y="6307019"/>
            <a:ext cx="3665983" cy="4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9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9F481-1111-CCA2-5F39-B85E55D540A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28272"/>
            <a:ext cx="3665983" cy="43231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C96A7AC-248A-C156-3BDE-235FCD35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7F0D34-BADE-3C4B-81A2-DD3ED96A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E43EC8-6A33-93A2-EFD5-10F7B763A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FC2AA-66DB-65C7-CBA9-8AD4FFBA793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5400" y="5533049"/>
            <a:ext cx="1464975" cy="132433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4E12E8-1F80-47BE-D339-F30DD34A2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09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59585C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4B53C-C5EE-E3B2-B975-11AA6B8A89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131160" y="6176963"/>
            <a:ext cx="3060840" cy="681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7DC3E6-F61E-881E-3407-3593F7B0E2C5}"/>
              </a:ext>
            </a:extLst>
          </p:cNvPr>
          <p:cNvSpPr/>
          <p:nvPr userDrawn="1"/>
        </p:nvSpPr>
        <p:spPr>
          <a:xfrm>
            <a:off x="0" y="0"/>
            <a:ext cx="12192000" cy="6176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9F481-1111-CCA2-5F39-B85E55D540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28272"/>
            <a:ext cx="3665983" cy="43231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C96A7AC-248A-C156-3BDE-235FCD35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7F0D34-BADE-3C4B-81A2-DD3ED96A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E43EC8-6A33-93A2-EFD5-10F7B763A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4E12E8-1F80-47BE-D339-F30DD34A2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tx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07B379-323A-F1CC-6FDE-C7FB35D345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B3DE0-88FD-3B21-06AB-283DD755CA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0873448" y="5643154"/>
            <a:ext cx="1318552" cy="121484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68E109-3352-307B-0EA0-7DFB979E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9F8D469-FC89-2323-7B22-2CC0518BB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225126-8F4C-1E97-A032-1071525D3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EBEE277-6035-AF1F-92F9-E7A03B63D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43F88-18E1-4264-E7A5-FD395BC1B59E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16EA4-AB5D-A16C-E0BE-24C2EF98BD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33150E-D0E0-F9C5-9C96-C984FDC54D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679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66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4936D5-E835-8CD6-7B56-D7377ED66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8BAE263-64F3-3219-CF6E-1927076F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A23B51-E8AD-C759-36B0-29B0412F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9CD93-10EF-AEF1-149E-0E1826116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915FD0-13D6-13F3-8DF3-F262AC3F75E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0959657" y="5643154"/>
            <a:ext cx="1214846" cy="12148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65A0F2A-2F91-1DFE-03A7-405D77938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7E89D2-F046-F721-2FAF-AA43E63EEB35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1533A6-8340-8DD0-F0DC-2AAC4990D3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9491DB2-C503-A72A-11E7-DEE981172F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850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67" r:id="rId2"/>
    <p:sldLayoutId id="214748374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15946-CEF4-3163-B60C-B92DCBF334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E96C9AA-30CA-4DC8-4B87-9487E63D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207AAC-DDBF-F913-45C4-FA5B73C30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DD8103-9D0A-9D0F-EF4B-1E3401481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BE0025A-3DF5-8108-CA1F-7B292A9DC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E2421D-87ED-C304-8520-014A3EB33A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9916910" y="6176962"/>
            <a:ext cx="2275089" cy="6794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BE249F-0E15-ABDE-15AF-078D09F2C6A9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3CC2E7-166F-4718-C1FE-DD5AB5761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E5237DF-DAA9-708F-8467-39E76B4297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950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68" r:id="rId2"/>
    <p:sldLayoutId id="214748374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06453-321F-4C49-A1FE-58A0EC4C46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3D2304D-56CC-7A87-4191-D204B105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3418BE7-A3BC-1430-31A6-10E2A3E13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99F8EF9-19F5-411C-ED50-E235747F8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03B07B-8BE3-CA52-7689-E658AA1AD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63"/>
          <a:stretch/>
        </p:blipFill>
        <p:spPr>
          <a:xfrm>
            <a:off x="3563470" y="6136154"/>
            <a:ext cx="7772400" cy="72184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F7D1DF-88BA-00B0-EC85-19D6590C09AB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C7A2B6-C887-42F9-6280-C79775AC5D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3954820-D242-A90E-2381-5A1B34AA4E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72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53050-3FD4-2765-5F4F-3B21ECE70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0"/>
          <a:stretch/>
        </p:blipFill>
        <p:spPr>
          <a:xfrm>
            <a:off x="5982549" y="0"/>
            <a:ext cx="62094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A1EB0-9BFF-4692-9F42-B8D4C0BE9CF4}"/>
              </a:ext>
            </a:extLst>
          </p:cNvPr>
          <p:cNvSpPr/>
          <p:nvPr userDrawn="1"/>
        </p:nvSpPr>
        <p:spPr>
          <a:xfrm>
            <a:off x="0" y="0"/>
            <a:ext cx="7267074" cy="68580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20FE05A-761A-F9E9-CBF8-FC6C75A2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D0E8073-F005-4F4A-1ACE-AAC478AB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15" y="1825625"/>
            <a:ext cx="65451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5F1982-9CF0-4781-5C23-32E7A11FE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1C3DCC1-B39F-08A2-074E-5230A2658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826330-8FB1-20BC-5809-3CDF2E928C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 flipH="1">
            <a:off x="0" y="5878286"/>
            <a:ext cx="979714" cy="9797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69825E-AAB9-9375-98F5-789FE52615F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70230" y="6031975"/>
            <a:ext cx="2512509" cy="84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5E6C5F-C547-CA09-ED2C-5FB7B32014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028" y="6143746"/>
            <a:ext cx="2136912" cy="6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42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72" r:id="rId2"/>
    <p:sldLayoutId id="214748374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bg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E253-84B4-38FE-5D6D-650882E9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0C69-E9D9-13CB-EADF-00BE623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EA5CE-B725-37EA-0B25-6A2727C8F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3929"/>
            <a:ext cx="12192000" cy="375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5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E253-84B4-38FE-5D6D-650882E9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0C69-E9D9-13CB-EADF-00BE623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443FBC-291A-3487-6E31-4EB4CD565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132"/>
            <a:ext cx="12192000" cy="38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E253-84B4-38FE-5D6D-650882E9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Monolith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0C69-E9D9-13CB-EADF-00BE623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D03B81-C774-94B3-7B8E-E3956AFF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462" y="1536790"/>
            <a:ext cx="3267075" cy="6667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D58F85-E25B-BA6A-D992-963AA8671346}"/>
              </a:ext>
            </a:extLst>
          </p:cNvPr>
          <p:cNvSpPr/>
          <p:nvPr/>
        </p:nvSpPr>
        <p:spPr>
          <a:xfrm>
            <a:off x="6548846" y="1690688"/>
            <a:ext cx="1079863" cy="286158"/>
          </a:xfrm>
          <a:prstGeom prst="ellipse">
            <a:avLst/>
          </a:prstGeom>
          <a:noFill/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07851E-A914-98EF-75E1-54EAE289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949" y="2282041"/>
            <a:ext cx="6403794" cy="405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6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E253-84B4-38FE-5D6D-650882E9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0C69-E9D9-13CB-EADF-00BE623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23DA93-5444-FEDC-2EA0-C2B6046BC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3058"/>
            <a:ext cx="12192000" cy="371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0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E253-84B4-38FE-5D6D-650882E9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0C69-E9D9-13CB-EADF-00BE623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D5BEF-DBF9-A959-3F06-61DE489C5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833"/>
            <a:ext cx="12192000" cy="36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974513"/>
      </p:ext>
    </p:extLst>
  </p:cSld>
  <p:clrMapOvr>
    <a:masterClrMapping/>
  </p:clrMapOvr>
</p:sld>
</file>

<file path=ppt/theme/theme1.xml><?xml version="1.0" encoding="utf-8"?>
<a:theme xmlns:a="http://schemas.openxmlformats.org/drawingml/2006/main" name="Brand Template CM Blue - Titles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B9EB"/>
      </a:accent1>
      <a:accent2>
        <a:srgbClr val="FED141"/>
      </a:accent2>
      <a:accent3>
        <a:srgbClr val="C127B9"/>
      </a:accent3>
      <a:accent4>
        <a:srgbClr val="009F4D"/>
      </a:accent4>
      <a:accent5>
        <a:srgbClr val="FE5000"/>
      </a:accent5>
      <a:accent6>
        <a:srgbClr val="005EB8"/>
      </a:accent6>
      <a:hlink>
        <a:srgbClr val="FED141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0" i="0" spc="100" baseline="0" dirty="0" err="1" smtClean="0">
            <a:solidFill>
              <a:schemeClr val="bg1"/>
            </a:solidFill>
            <a:latin typeface="VAG Rounded Next Medium" panose="020F0502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lolor Block Background + Photo 2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Clolor Block Background + Photo 3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RH color photo 1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RH color photo 2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RH color photo 3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End Card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 Template CM light Blue Background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and Template White Grey Text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ue Background white footer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W Photo Background 1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W Photo Background 2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W Photo Background 3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W Photo Background 4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lolor Block Background + Photo 1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6170</TotalTime>
  <Words>10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5</vt:i4>
      </vt:variant>
    </vt:vector>
  </HeadingPairs>
  <TitlesOfParts>
    <vt:vector size="25" baseType="lpstr">
      <vt:lpstr>Arial</vt:lpstr>
      <vt:lpstr>Arial Rounded MT Bold</vt:lpstr>
      <vt:lpstr>Calibri</vt:lpstr>
      <vt:lpstr>VAG Rounded Next</vt:lpstr>
      <vt:lpstr>VAG Rounded Next SemiBold</vt:lpstr>
      <vt:lpstr>Brand Template CM Blue - Titles</vt:lpstr>
      <vt:lpstr>Brand Template CM light Blue Background</vt:lpstr>
      <vt:lpstr>Brand Template White Grey Text</vt:lpstr>
      <vt:lpstr>Blue Background white footer</vt:lpstr>
      <vt:lpstr>BW Photo Background 1</vt:lpstr>
      <vt:lpstr>BW Photo Background 2</vt:lpstr>
      <vt:lpstr>BW Photo Background 3</vt:lpstr>
      <vt:lpstr>BW Photo Background 4</vt:lpstr>
      <vt:lpstr>Clolor Block Background + Photo 1</vt:lpstr>
      <vt:lpstr>Clolor Block Background + Photo 2</vt:lpstr>
      <vt:lpstr>Clolor Block Background + Photo 3</vt:lpstr>
      <vt:lpstr>RH color photo 1</vt:lpstr>
      <vt:lpstr>RH color photo 2</vt:lpstr>
      <vt:lpstr>RH color photo 3</vt:lpstr>
      <vt:lpstr>End Card</vt:lpstr>
      <vt:lpstr>Monolith</vt:lpstr>
      <vt:lpstr>Monolith</vt:lpstr>
      <vt:lpstr>Monolith</vt:lpstr>
      <vt:lpstr>Microservices</vt:lpstr>
      <vt:lpstr>Microservices</vt:lpstr>
    </vt:vector>
  </TitlesOfParts>
  <Company>CMH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Gerald, J</dc:creator>
  <cp:lastModifiedBy>Llewelyn, Matt</cp:lastModifiedBy>
  <cp:revision>149</cp:revision>
  <dcterms:created xsi:type="dcterms:W3CDTF">2018-11-27T16:30:59Z</dcterms:created>
  <dcterms:modified xsi:type="dcterms:W3CDTF">2023-10-20T23:54:17Z</dcterms:modified>
</cp:coreProperties>
</file>